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54736C-098F-4B71-8692-597089C9D85F}">
  <a:tblStyle styleId="{D254736C-098F-4B71-8692-597089C9D8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{D254736C-098F-4B71-8692-597089C9D85F}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